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93992"/>
  </p:normalViewPr>
  <p:slideViewPr>
    <p:cSldViewPr snapToGrid="0" snapToObjects="1">
      <p:cViewPr>
        <p:scale>
          <a:sx n="130" d="100"/>
          <a:sy n="130" d="100"/>
        </p:scale>
        <p:origin x="-17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48600" y="1425378"/>
            <a:ext cx="4207067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number of pointers to child nodes coming from a node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Note that </a:t>
            </a:r>
            <a:r>
              <a:rPr lang="en-US" sz="2400" b="1" i="1" dirty="0" err="1" smtClean="0">
                <a:latin typeface="+mj-lt"/>
              </a:rPr>
              <a:t>fanout</a:t>
            </a:r>
            <a:r>
              <a:rPr lang="en-US" sz="2400" b="1" i="1" dirty="0" smtClean="0">
                <a:latin typeface="+mj-lt"/>
              </a:rPr>
              <a:t> is dynamic- we’ll often assume it’s constant just to come up with approximate </a:t>
            </a:r>
            <a:r>
              <a:rPr lang="en-US" sz="2400" b="1" i="1" dirty="0" err="1" smtClean="0">
                <a:latin typeface="+mj-lt"/>
              </a:rPr>
              <a:t>eqns</a:t>
            </a:r>
            <a:r>
              <a:rPr lang="en-US" sz="2400" b="1" i="1" dirty="0" smtClean="0">
                <a:latin typeface="+mj-lt"/>
              </a:rPr>
              <a:t>!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46609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, which is </a:t>
            </a:r>
            <a:r>
              <a:rPr lang="en-US" b="1" dirty="0" smtClean="0"/>
              <a:t>in [d+1, 2d+1] </a:t>
            </a:r>
            <a:r>
              <a:rPr lang="en-US" b="1" i="1" dirty="0" smtClean="0"/>
              <a:t>(we’ll assume it’s constant for our cost model…)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Just the root node- room to index f pages</a:t>
            </a:r>
          </a:p>
          <a:p>
            <a:pPr lvl="1"/>
            <a:r>
              <a:rPr lang="en-US" dirty="0" smtClean="0">
                <a:sym typeface="Wingdings"/>
              </a:rPr>
              <a:t>h=2  f </a:t>
            </a:r>
            <a:r>
              <a:rPr lang="en-US" dirty="0" smtClean="0">
                <a:sym typeface="Wingdings"/>
              </a:rPr>
              <a:t>leaf nodes- </a:t>
            </a:r>
            <a:r>
              <a:rPr lang="en-US" dirty="0" smtClean="0">
                <a:sym typeface="Wingdings"/>
              </a:rPr>
              <a:t>room to index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h=3 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leaf nodes- </a:t>
            </a:r>
            <a:r>
              <a:rPr lang="en-US" dirty="0" smtClean="0">
                <a:sym typeface="Wingdings"/>
              </a:rPr>
              <a:t>room to index f</a:t>
            </a:r>
            <a:r>
              <a:rPr lang="en-US" baseline="30000" dirty="0" smtClean="0">
                <a:sym typeface="Wingdings"/>
              </a:rPr>
              <a:t>3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…</a:t>
            </a:r>
          </a:p>
          <a:p>
            <a:pPr lvl="1"/>
            <a:r>
              <a:rPr lang="en-US" dirty="0" smtClean="0">
                <a:sym typeface="Wingdings"/>
              </a:rPr>
              <a:t>h  </a:t>
            </a:r>
            <a:r>
              <a:rPr lang="en-US" smtClean="0">
                <a:sym typeface="Wingdings"/>
              </a:rPr>
              <a:t>f</a:t>
            </a:r>
            <a:r>
              <a:rPr lang="en-US" baseline="30000" smtClean="0">
                <a:sym typeface="Wingdings"/>
              </a:rPr>
              <a:t>h-1</a:t>
            </a:r>
            <a:r>
              <a:rPr lang="en-US" smtClean="0">
                <a:sym typeface="Wingdings"/>
              </a:rPr>
              <a:t> </a:t>
            </a:r>
            <a:r>
              <a:rPr lang="en-US" smtClean="0">
                <a:sym typeface="Wingdings"/>
              </a:rPr>
              <a:t>leaf nodes- </a:t>
            </a:r>
            <a:r>
              <a:rPr lang="en-US" dirty="0" smtClean="0">
                <a:sym typeface="Wingdings"/>
              </a:rPr>
              <a:t>room to index </a:t>
            </a:r>
            <a:r>
              <a:rPr lang="en-US" dirty="0" err="1" smtClean="0">
                <a:sym typeface="Wingdings"/>
              </a:rPr>
              <a:t>f</a:t>
            </a:r>
            <a:r>
              <a:rPr lang="en-US" baseline="30000" dirty="0" err="1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 pages!</a:t>
            </a:r>
            <a:endParaRPr lang="en-US" baseline="30000" dirty="0" smtClean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</a:t>
                </a:r>
                <a:r>
                  <a:rPr lang="en-US" sz="2800">
                    <a:latin typeface="+mj-lt"/>
                    <a:sym typeface="Wingdings"/>
                  </a:rPr>
                  <a:t>of </a:t>
                </a:r>
                <a:r>
                  <a:rPr lang="en-US" sz="2800" smtClean="0">
                    <a:latin typeface="+mj-lt"/>
                    <a:sym typeface="Wingdings"/>
                  </a:rPr>
                  <a:t>height h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logic: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can store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𝑳</m:t>
                    </m:r>
                    <m:r>
                      <a:rPr lang="en-US" b="1" i="1" baseline="-25000" smtClean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levels of the B+ Tree in memory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𝑳</m:t>
                    </m:r>
                    <m:r>
                      <a:rPr lang="en-US" b="1" i="1" baseline="-2500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</a:t>
                </a:r>
                <a:r>
                  <a:rPr lang="en-US" b="1" i="1" dirty="0" smtClean="0">
                    <a:sym typeface="Wingdings"/>
                  </a:rPr>
                  <a:t>is the number of levels such that the sum of all the levels’ nodes fit in the buffer: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≥1+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dirty="0">
                  <a:sym typeface="Wingdings"/>
                </a:endParaRPr>
              </a:p>
              <a:p>
                <a:endParaRPr lang="en-US" dirty="0" smtClean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In summary: 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3385" r="-107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T</a:t>
            </a:r>
            <a:r>
              <a:rPr lang="en-US" b="1" dirty="0" smtClean="0"/>
              <a:t>(S)) </a:t>
            </a:r>
            <a:r>
              <a:rPr lang="en-US" dirty="0" smtClean="0"/>
              <a:t>reads!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O(P(R)*T(S))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8379</TotalTime>
  <Words>9029</Words>
  <Application>Microsoft Macintosh PowerPoint</Application>
  <PresentationFormat>Widescreen</PresentationFormat>
  <Paragraphs>2105</Paragraphs>
  <Slides>126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Arial</vt:lpstr>
      <vt:lpstr>Book Antiqua</vt:lpstr>
      <vt:lpstr>Calibri</vt:lpstr>
      <vt:lpstr>Calibri Light</vt:lpstr>
      <vt:lpstr>Cambria Math</vt:lpstr>
      <vt:lpstr>Menlo</vt:lpstr>
      <vt:lpstr>Wingdings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259</cp:revision>
  <dcterms:created xsi:type="dcterms:W3CDTF">2015-11-03T01:03:22Z</dcterms:created>
  <dcterms:modified xsi:type="dcterms:W3CDTF">2015-12-07T02:36:01Z</dcterms:modified>
</cp:coreProperties>
</file>